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089821" y="6404293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38200" y="1838325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/>
          </a:p>
          <a:p>
            <a:pPr marL="0" indent="0">
              <a:buSzTx/>
              <a:buNone/>
            </a:pPr>
            <a:endParaRPr/>
          </a:p>
          <a:p>
            <a:pPr marL="0" indent="0">
              <a:buSzTx/>
              <a:buNone/>
            </a:pPr>
            <a:endParaRPr/>
          </a:p>
          <a:p>
            <a:pPr marL="0" indent="0" algn="ctr">
              <a:buSzTx/>
              <a:buNone/>
              <a:defRPr sz="6000"/>
            </a:pPr>
            <a:r>
              <a:t>INGLESE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G_2656.JPG" descr="IMG_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8575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G_3285.JPG" descr="IMG_32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8575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G_2884.JPG" descr="IMG_28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8575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G_3284.JPG" descr="IMG_32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8575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endParaRPr/>
          </a:p>
          <a:p>
            <a:endParaRPr/>
          </a:p>
          <a:p>
            <a:pPr marL="0" indent="0" algn="ctr">
              <a:buSzTx/>
              <a:buNone/>
              <a:defRPr sz="6600"/>
            </a:pPr>
            <a:r>
              <a:t>Arte e musica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136" y="0"/>
            <a:ext cx="973366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G_1346.JPG" descr="IMG_13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06" y="95250"/>
            <a:ext cx="918178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G_1351.JPG" descr="IMG_13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06" y="95250"/>
            <a:ext cx="918178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d39ea779-eb73-4207-ace1-9655e8aa3176.JPG" descr="d39ea779-eb73-4207-ace1-9655e8aa31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95250"/>
            <a:ext cx="51435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539dd774-64b9-4f60-ac32-7717cf039bd3.JPG" descr="539dd774-64b9-4f60-ac32-7717cf039b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95250"/>
            <a:ext cx="51435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75930813-be73-40b8-ad14-7c3173ec0412.JPG" descr="75930813-be73-40b8-ad14-7c3173ec04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9525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82f72389-d56d-4a7d-9748-341df7769794 (1).JPG" descr="82f72389-d56d-4a7d-9748-341df7769794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333750" y="95250"/>
            <a:ext cx="51435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sz="6600"/>
            </a:pPr>
            <a:endParaRPr/>
          </a:p>
          <a:p>
            <a:pPr marL="0" indent="0" algn="ctr">
              <a:buSzTx/>
              <a:buNone/>
              <a:defRPr sz="6600"/>
            </a:pPr>
            <a:r>
              <a:t>CODING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636" y="-65905"/>
            <a:ext cx="12192002" cy="68580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egnaposto contenuto 3" descr="Segnaposto contenuto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055" y="-65905"/>
            <a:ext cx="9571292" cy="71737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0e2ab697-a488-4f00-9326-0f556b190a96.JPG" descr="0e2ab697-a488-4f00-9326-0f556b190a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9525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00f464bc-4d58-4b78-99e7-0405eca90926.JPG" descr="00f464bc-4d58-4b78-99e7-0405eca909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95250"/>
            <a:ext cx="51435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2ab07c75-a0fe-4dc6-bcdb-d2ae9eb5c6b7.JPG" descr="2ab07c75-a0fe-4dc6-bcdb-d2ae9eb5c6b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9525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razie al prof. Del Prete per essersi messo in gioco"/>
          <p:cNvSpPr txBox="1">
            <a:spLocks noGrp="1"/>
          </p:cNvSpPr>
          <p:nvPr>
            <p:ph type="subTitle" sz="quarter" idx="1"/>
          </p:nvPr>
        </p:nvSpPr>
        <p:spPr>
          <a:xfrm>
            <a:off x="8858845" y="1935956"/>
            <a:ext cx="2548039" cy="1954016"/>
          </a:xfrm>
          <a:prstGeom prst="rect">
            <a:avLst/>
          </a:prstGeom>
        </p:spPr>
        <p:txBody>
          <a:bodyPr/>
          <a:lstStyle/>
          <a:p>
            <a:r>
              <a:t>Grazie al prof. Del Prete per essersi messo in gioco </a:t>
            </a:r>
          </a:p>
        </p:txBody>
      </p:sp>
      <p:pic>
        <p:nvPicPr>
          <p:cNvPr id="161" name="41d9235b-b380-4a0b-bba2-099a95691d0f.JPG" descr="41d9235b-b380-4a0b-bba2-099a95691d0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7700" y="10795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0dbd31c7-3a69-48d2-ac86-88f03462aeba.JPG" descr="0dbd31c7-3a69-48d2-ac86-88f03462aeb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9525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G_2398.jpg" descr="IMG_23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47625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Segnaposto contenuto 3" descr="Segnaposto contenuto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700" y="0"/>
            <a:ext cx="943456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egnaposto contenuto 3" descr="Segnaposto contenuto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778" y="-140044"/>
            <a:ext cx="9913123" cy="71257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Segnaposto contenuto 3" descr="Segnaposto contenuto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155" y="128587"/>
            <a:ext cx="8669867" cy="6502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IMG_2887.JPG" descr="IMG_28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63233"/>
            <a:ext cx="6761513" cy="50711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G_2655.JPG" descr="IMG_26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Widescreen</PresentationFormat>
  <Paragraphs>10</Paragraphs>
  <Slides>36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Maria Rosaria</dc:creator>
  <cp:lastModifiedBy>Maria Rosaria</cp:lastModifiedBy>
  <cp:revision>1</cp:revision>
  <dcterms:modified xsi:type="dcterms:W3CDTF">2019-07-02T08:21:11Z</dcterms:modified>
</cp:coreProperties>
</file>